
<file path=[Content_Types].xml><?xml version="1.0" encoding="utf-8"?>
<Types xmlns="http://schemas.openxmlformats.org/package/2006/content-types">
  <Default Extension="png" ContentType="image/png"/>
  <Default Extension="jpeg" ContentType="image/jpeg"/>
  <Default Extension="webp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64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  <p:sldId id="303" r:id="rId28"/>
    <p:sldId id="304" r:id="rId29"/>
  </p:sldIdLst>
  <p:sldSz cx="6858000" cy="9906000" type="A4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1362" y="-324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7FEB3-594F-4119-A1D4-450181BDEB38}" type="datetimeFigureOut">
              <a:rPr lang="es-ES" smtClean="0"/>
              <a:t>11/06/2019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EE63-D086-40C2-8560-19A8AC7007A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91919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7FEB3-594F-4119-A1D4-450181BDEB38}" type="datetimeFigureOut">
              <a:rPr lang="es-ES" smtClean="0"/>
              <a:t>11/06/2019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EE63-D086-40C2-8560-19A8AC7007A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10712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3729037" y="529697"/>
            <a:ext cx="1157288" cy="1126807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257176" y="529697"/>
            <a:ext cx="3357563" cy="1126807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7FEB3-594F-4119-A1D4-450181BDEB38}" type="datetimeFigureOut">
              <a:rPr lang="es-ES" smtClean="0"/>
              <a:t>11/06/2019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EE63-D086-40C2-8560-19A8AC7007A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59567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7FEB3-594F-4119-A1D4-450181BDEB38}" type="datetimeFigureOut">
              <a:rPr lang="es-ES" smtClean="0"/>
              <a:t>11/06/2019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EE63-D086-40C2-8560-19A8AC7007A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67536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7FEB3-594F-4119-A1D4-450181BDEB38}" type="datetimeFigureOut">
              <a:rPr lang="es-ES" smtClean="0"/>
              <a:t>11/06/2019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EE63-D086-40C2-8560-19A8AC7007A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654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257176" y="3081867"/>
            <a:ext cx="2257425" cy="87159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2628901" y="3081867"/>
            <a:ext cx="2257425" cy="87159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7FEB3-594F-4119-A1D4-450181BDEB38}" type="datetimeFigureOut">
              <a:rPr lang="es-ES" smtClean="0"/>
              <a:t>11/06/2019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EE63-D086-40C2-8560-19A8AC7007A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07796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7FEB3-594F-4119-A1D4-450181BDEB38}" type="datetimeFigureOut">
              <a:rPr lang="es-ES" smtClean="0"/>
              <a:t>11/06/2019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EE63-D086-40C2-8560-19A8AC7007A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08759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7FEB3-594F-4119-A1D4-450181BDEB38}" type="datetimeFigureOut">
              <a:rPr lang="es-ES" smtClean="0"/>
              <a:t>11/06/2019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EE63-D086-40C2-8560-19A8AC7007A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61956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7FEB3-594F-4119-A1D4-450181BDEB38}" type="datetimeFigureOut">
              <a:rPr lang="es-ES" smtClean="0"/>
              <a:t>11/06/2019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EE63-D086-40C2-8560-19A8AC7007A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1143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681288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7FEB3-594F-4119-A1D4-450181BDEB38}" type="datetimeFigureOut">
              <a:rPr lang="es-ES" smtClean="0"/>
              <a:t>11/06/2019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EE63-D086-40C2-8560-19A8AC7007A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2924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7FEB3-594F-4119-A1D4-450181BDEB38}" type="datetimeFigureOut">
              <a:rPr lang="es-ES" smtClean="0"/>
              <a:t>11/06/2019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EE63-D086-40C2-8560-19A8AC7007A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5365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57FEB3-594F-4119-A1D4-450181BDEB38}" type="datetimeFigureOut">
              <a:rPr lang="es-ES" smtClean="0"/>
              <a:t>11/06/2019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9FEE63-D086-40C2-8560-19A8AC7007A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41071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jpg"/><Relationship Id="rId4" Type="http://schemas.openxmlformats.org/officeDocument/2006/relationships/image" Target="../media/image38.web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g"/><Relationship Id="rId4" Type="http://schemas.openxmlformats.org/officeDocument/2006/relationships/image" Target="../media/image4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3.gif"/><Relationship Id="rId4" Type="http://schemas.openxmlformats.org/officeDocument/2006/relationships/image" Target="../media/image6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7.jpg"/><Relationship Id="rId4" Type="http://schemas.openxmlformats.org/officeDocument/2006/relationships/image" Target="../media/image66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1028" name="Picture 4" descr="palabras con p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78" t="13698" r="27800" b="60700"/>
          <a:stretch/>
        </p:blipFill>
        <p:spPr bwMode="auto">
          <a:xfrm>
            <a:off x="3836856" y="488503"/>
            <a:ext cx="2616480" cy="248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alabras con p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9" t="51048" r="75495" b="20050"/>
          <a:stretch/>
        </p:blipFill>
        <p:spPr bwMode="auto">
          <a:xfrm>
            <a:off x="548680" y="5241232"/>
            <a:ext cx="2273521" cy="2749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alabras con p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61" t="14059" r="4209" b="59655"/>
          <a:stretch/>
        </p:blipFill>
        <p:spPr bwMode="auto">
          <a:xfrm>
            <a:off x="3888000" y="5416725"/>
            <a:ext cx="2628000" cy="2560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n relacionada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6" r="13936"/>
          <a:stretch/>
        </p:blipFill>
        <p:spPr bwMode="auto">
          <a:xfrm>
            <a:off x="641142" y="200792"/>
            <a:ext cx="2139786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34 CuadroTexto"/>
          <p:cNvSpPr txBox="1"/>
          <p:nvPr/>
        </p:nvSpPr>
        <p:spPr>
          <a:xfrm>
            <a:off x="548680" y="3512840"/>
            <a:ext cx="8640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pi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1958103" y="3512840"/>
            <a:ext cx="10388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pe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3908862" y="3560067"/>
            <a:ext cx="10323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pa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3" name="42 CuadroTexto"/>
          <p:cNvSpPr txBox="1"/>
          <p:nvPr/>
        </p:nvSpPr>
        <p:spPr>
          <a:xfrm>
            <a:off x="5414489" y="3560067"/>
            <a:ext cx="10388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pe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4" name="43 CuadroTexto"/>
          <p:cNvSpPr txBox="1"/>
          <p:nvPr/>
        </p:nvSpPr>
        <p:spPr>
          <a:xfrm>
            <a:off x="422848" y="8513067"/>
            <a:ext cx="11339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pu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5" name="44 CuadroTexto"/>
          <p:cNvSpPr txBox="1"/>
          <p:nvPr/>
        </p:nvSpPr>
        <p:spPr>
          <a:xfrm>
            <a:off x="1958103" y="8513067"/>
            <a:ext cx="10388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pa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6" name="45 CuadroTexto"/>
          <p:cNvSpPr txBox="1"/>
          <p:nvPr/>
        </p:nvSpPr>
        <p:spPr>
          <a:xfrm>
            <a:off x="3879234" y="8499116"/>
            <a:ext cx="11339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pu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7" name="46 CuadroTexto"/>
          <p:cNvSpPr txBox="1"/>
          <p:nvPr/>
        </p:nvSpPr>
        <p:spPr>
          <a:xfrm>
            <a:off x="5414489" y="8499116"/>
            <a:ext cx="10388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pe</a:t>
            </a:r>
            <a:endParaRPr lang="es-ES" sz="4400" dirty="0">
              <a:latin typeface="Massaller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02146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5" name="34 CuadroTexto"/>
          <p:cNvSpPr txBox="1"/>
          <p:nvPr/>
        </p:nvSpPr>
        <p:spPr>
          <a:xfrm>
            <a:off x="260648" y="3512840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le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6" name="35 CuadroTexto"/>
          <p:cNvSpPr txBox="1"/>
          <p:nvPr/>
        </p:nvSpPr>
        <p:spPr>
          <a:xfrm>
            <a:off x="1809008" y="3512840"/>
            <a:ext cx="1331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li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861048" y="3512839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la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8" name="37 CuadroTexto"/>
          <p:cNvSpPr txBox="1"/>
          <p:nvPr/>
        </p:nvSpPr>
        <p:spPr>
          <a:xfrm>
            <a:off x="5301208" y="3512839"/>
            <a:ext cx="13379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li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260648" y="8513067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le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1814087" y="8513067"/>
            <a:ext cx="1254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lo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3752696" y="8499116"/>
            <a:ext cx="133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la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5265369" y="8499116"/>
            <a:ext cx="1367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li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51" r="19551"/>
          <a:stretch/>
        </p:blipFill>
        <p:spPr>
          <a:xfrm>
            <a:off x="201131" y="366466"/>
            <a:ext cx="2867829" cy="264889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172" y="322731"/>
            <a:ext cx="2338148" cy="2758061"/>
          </a:xfrm>
          <a:prstGeom prst="rect">
            <a:avLst/>
          </a:prstGeom>
        </p:spPr>
      </p:pic>
      <p:pic>
        <p:nvPicPr>
          <p:cNvPr id="44" name="Imagen 4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8" r="4301"/>
          <a:stretch/>
        </p:blipFill>
        <p:spPr>
          <a:xfrm>
            <a:off x="250485" y="5529064"/>
            <a:ext cx="2890483" cy="2196000"/>
          </a:xfrm>
          <a:prstGeom prst="rect">
            <a:avLst/>
          </a:prstGeom>
        </p:spPr>
      </p:pic>
      <p:pic>
        <p:nvPicPr>
          <p:cNvPr id="45" name="Imagen 44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0" r="12201"/>
          <a:stretch/>
        </p:blipFill>
        <p:spPr>
          <a:xfrm>
            <a:off x="3717032" y="5672091"/>
            <a:ext cx="2790682" cy="1873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9694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5" name="34 CuadroTexto"/>
          <p:cNvSpPr txBox="1"/>
          <p:nvPr/>
        </p:nvSpPr>
        <p:spPr>
          <a:xfrm>
            <a:off x="260648" y="3512840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err="1" smtClean="0">
                <a:latin typeface="Massallera" panose="02000000000000000000" pitchFamily="2" charset="0"/>
              </a:rPr>
              <a:t>lu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6" name="35 CuadroTexto"/>
          <p:cNvSpPr txBox="1"/>
          <p:nvPr/>
        </p:nvSpPr>
        <p:spPr>
          <a:xfrm>
            <a:off x="1809008" y="3512840"/>
            <a:ext cx="1331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li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645024" y="3512839"/>
            <a:ext cx="1511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lo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8" name="37 CuadroTexto"/>
          <p:cNvSpPr txBox="1"/>
          <p:nvPr/>
        </p:nvSpPr>
        <p:spPr>
          <a:xfrm>
            <a:off x="5229200" y="3512839"/>
            <a:ext cx="13379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le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260648" y="8513067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li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1814087" y="8513067"/>
            <a:ext cx="1254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la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3752696" y="8499116"/>
            <a:ext cx="133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la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5265369" y="8499116"/>
            <a:ext cx="1367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>
                <a:latin typeface="Massallera" panose="02000000000000000000" pitchFamily="2" charset="0"/>
              </a:rPr>
              <a:t>l</a:t>
            </a:r>
            <a:r>
              <a:rPr lang="es-ES" sz="4400" dirty="0" smtClean="0">
                <a:latin typeface="Massallera" panose="02000000000000000000" pitchFamily="2" charset="0"/>
              </a:rPr>
              <a:t>o</a:t>
            </a:r>
            <a:endParaRPr lang="es-ES" sz="4400" dirty="0">
              <a:latin typeface="Massallera" panose="02000000000000000000" pitchFamily="2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87" b="26891"/>
          <a:stretch/>
        </p:blipFill>
        <p:spPr>
          <a:xfrm rot="19728369">
            <a:off x="-285304" y="657295"/>
            <a:ext cx="3662775" cy="2055604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081"/>
          <a:stretch/>
        </p:blipFill>
        <p:spPr>
          <a:xfrm>
            <a:off x="3789040" y="415511"/>
            <a:ext cx="2652997" cy="2521265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48" y="5592298"/>
            <a:ext cx="2880320" cy="2250250"/>
          </a:xfrm>
          <a:prstGeom prst="rect">
            <a:avLst/>
          </a:prstGeom>
        </p:spPr>
      </p:pic>
      <p:cxnSp>
        <p:nvCxnSpPr>
          <p:cNvPr id="43" name="Conector recto de flecha 42"/>
          <p:cNvCxnSpPr/>
          <p:nvPr/>
        </p:nvCxnSpPr>
        <p:spPr>
          <a:xfrm flipH="1" flipV="1">
            <a:off x="2060848" y="6985027"/>
            <a:ext cx="414140" cy="43803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5" name="Imagen 44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53" b="8065"/>
          <a:stretch/>
        </p:blipFill>
        <p:spPr>
          <a:xfrm>
            <a:off x="3717032" y="5522448"/>
            <a:ext cx="2797013" cy="21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6722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5" name="34 CuadroTexto"/>
          <p:cNvSpPr txBox="1"/>
          <p:nvPr/>
        </p:nvSpPr>
        <p:spPr>
          <a:xfrm>
            <a:off x="260648" y="3512840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lo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6" name="35 CuadroTexto"/>
          <p:cNvSpPr txBox="1"/>
          <p:nvPr/>
        </p:nvSpPr>
        <p:spPr>
          <a:xfrm>
            <a:off x="1809008" y="3512840"/>
            <a:ext cx="1331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le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861048" y="3512839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lo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8" name="37 CuadroTexto"/>
          <p:cNvSpPr txBox="1"/>
          <p:nvPr/>
        </p:nvSpPr>
        <p:spPr>
          <a:xfrm>
            <a:off x="5301208" y="3512839"/>
            <a:ext cx="13379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li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260648" y="8513067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la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1814087" y="8513067"/>
            <a:ext cx="1254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err="1" smtClean="0">
                <a:latin typeface="Massallera" panose="02000000000000000000" pitchFamily="2" charset="0"/>
              </a:rPr>
              <a:t>lu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3752696" y="8499116"/>
            <a:ext cx="133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la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5265369" y="8499116"/>
            <a:ext cx="1367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err="1" smtClean="0">
                <a:latin typeface="Massallera" panose="02000000000000000000" pitchFamily="2" charset="0"/>
              </a:rPr>
              <a:t>lu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1" t="5133" r="17450" b="2441"/>
          <a:stretch/>
        </p:blipFill>
        <p:spPr>
          <a:xfrm>
            <a:off x="404664" y="272479"/>
            <a:ext cx="2770261" cy="295232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7" r="8871"/>
          <a:stretch/>
        </p:blipFill>
        <p:spPr>
          <a:xfrm>
            <a:off x="3734852" y="864745"/>
            <a:ext cx="2808312" cy="1867851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81" r="17241"/>
          <a:stretch/>
        </p:blipFill>
        <p:spPr>
          <a:xfrm>
            <a:off x="476672" y="5319844"/>
            <a:ext cx="2448272" cy="2590800"/>
          </a:xfrm>
          <a:prstGeom prst="rect">
            <a:avLst/>
          </a:prstGeom>
        </p:spPr>
      </p:pic>
      <p:pic>
        <p:nvPicPr>
          <p:cNvPr id="44" name="Imagen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367" y="5756380"/>
            <a:ext cx="2765282" cy="1721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9911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5" name="34 CuadroTexto"/>
          <p:cNvSpPr txBox="1"/>
          <p:nvPr/>
        </p:nvSpPr>
        <p:spPr>
          <a:xfrm>
            <a:off x="260648" y="3512840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>
                <a:latin typeface="Massallera" panose="02000000000000000000" pitchFamily="2" charset="0"/>
              </a:rPr>
              <a:t>s</a:t>
            </a:r>
            <a:r>
              <a:rPr lang="es-ES" sz="4400" dirty="0" smtClean="0">
                <a:latin typeface="Massallera" panose="02000000000000000000" pitchFamily="2" charset="0"/>
              </a:rPr>
              <a:t>o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6" name="35 CuadroTexto"/>
          <p:cNvSpPr txBox="1"/>
          <p:nvPr/>
        </p:nvSpPr>
        <p:spPr>
          <a:xfrm>
            <a:off x="1809008" y="3512840"/>
            <a:ext cx="1331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err="1" smtClean="0">
                <a:latin typeface="Massallera" panose="02000000000000000000" pitchFamily="2" charset="0"/>
              </a:rPr>
              <a:t>sa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717032" y="3512839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>
                <a:latin typeface="Massallera" panose="02000000000000000000" pitchFamily="2" charset="0"/>
              </a:rPr>
              <a:t>s</a:t>
            </a:r>
            <a:r>
              <a:rPr lang="es-ES" sz="4400" dirty="0" smtClean="0">
                <a:latin typeface="Massallera" panose="02000000000000000000" pitchFamily="2" charset="0"/>
              </a:rPr>
              <a:t>o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8" name="37 CuadroTexto"/>
          <p:cNvSpPr txBox="1"/>
          <p:nvPr/>
        </p:nvSpPr>
        <p:spPr>
          <a:xfrm>
            <a:off x="5229200" y="3512839"/>
            <a:ext cx="13379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260648" y="8513067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1814087" y="8513067"/>
            <a:ext cx="1254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3752696" y="8499116"/>
            <a:ext cx="133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5265369" y="8499116"/>
            <a:ext cx="1367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so</a:t>
            </a:r>
            <a:endParaRPr lang="es-ES" sz="4400" dirty="0">
              <a:latin typeface="Massallera" panose="02000000000000000000" pitchFamily="2" charset="0"/>
            </a:endParaRPr>
          </a:p>
        </p:txBody>
      </p:sp>
      <p:pic>
        <p:nvPicPr>
          <p:cNvPr id="43" name="Picture 2" descr="Resultado de imagen de palabras con s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31" t="14152" r="51697" b="58615"/>
          <a:stretch/>
        </p:blipFill>
        <p:spPr bwMode="auto">
          <a:xfrm>
            <a:off x="404664" y="200472"/>
            <a:ext cx="2656357" cy="283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Resultado de imagen de sol dibujo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85" t="12831" r="17913" b="6418"/>
          <a:stretch/>
        </p:blipFill>
        <p:spPr bwMode="auto">
          <a:xfrm>
            <a:off x="3717032" y="302756"/>
            <a:ext cx="2889692" cy="2762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Resultado de imagen de sill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57" y="5169025"/>
            <a:ext cx="2057370" cy="288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Resultado de imagen de sobre dibujo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6" t="22662" r="9754" b="20410"/>
          <a:stretch/>
        </p:blipFill>
        <p:spPr bwMode="auto">
          <a:xfrm>
            <a:off x="3686157" y="5672202"/>
            <a:ext cx="2941718" cy="2017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77330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5" name="34 CuadroTexto"/>
          <p:cNvSpPr txBox="1"/>
          <p:nvPr/>
        </p:nvSpPr>
        <p:spPr>
          <a:xfrm>
            <a:off x="260648" y="3512840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</a:t>
            </a:r>
            <a:r>
              <a:rPr lang="es-ES" sz="4400" dirty="0">
                <a:latin typeface="Massallera" panose="02000000000000000000" pitchFamily="2" charset="0"/>
              </a:rPr>
              <a:t>i</a:t>
            </a:r>
          </a:p>
        </p:txBody>
      </p:sp>
      <p:sp>
        <p:nvSpPr>
          <p:cNvPr id="36" name="35 CuadroTexto"/>
          <p:cNvSpPr txBox="1"/>
          <p:nvPr/>
        </p:nvSpPr>
        <p:spPr>
          <a:xfrm>
            <a:off x="1809008" y="3512840"/>
            <a:ext cx="1331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717032" y="3512839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</a:t>
            </a:r>
            <a:r>
              <a:rPr lang="es-ES" sz="4400" dirty="0">
                <a:latin typeface="Massallera" panose="02000000000000000000" pitchFamily="2" charset="0"/>
              </a:rPr>
              <a:t>e</a:t>
            </a:r>
          </a:p>
        </p:txBody>
      </p:sp>
      <p:sp>
        <p:nvSpPr>
          <p:cNvPr id="38" name="37 CuadroTexto"/>
          <p:cNvSpPr txBox="1"/>
          <p:nvPr/>
        </p:nvSpPr>
        <p:spPr>
          <a:xfrm>
            <a:off x="5229200" y="3512839"/>
            <a:ext cx="13379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err="1" smtClean="0">
                <a:latin typeface="Massallera" panose="02000000000000000000" pitchFamily="2" charset="0"/>
              </a:rPr>
              <a:t>sa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260648" y="8513067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1814087" y="8513067"/>
            <a:ext cx="1254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>
                <a:latin typeface="Massallera" panose="02000000000000000000" pitchFamily="2" charset="0"/>
              </a:rPr>
              <a:t>s</a:t>
            </a:r>
            <a:r>
              <a:rPr lang="es-ES" sz="4400" dirty="0" smtClean="0">
                <a:latin typeface="Massallera" panose="02000000000000000000" pitchFamily="2" charset="0"/>
              </a:rPr>
              <a:t>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3752696" y="8499116"/>
            <a:ext cx="133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err="1">
                <a:latin typeface="Massallera" panose="02000000000000000000" pitchFamily="2" charset="0"/>
              </a:rPr>
              <a:t>s</a:t>
            </a:r>
            <a:r>
              <a:rPr lang="es-ES" sz="4400" dirty="0" err="1" smtClean="0">
                <a:latin typeface="Massallera" panose="02000000000000000000" pitchFamily="2" charset="0"/>
              </a:rPr>
              <a:t>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5265369" y="8499116"/>
            <a:ext cx="1367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>
                <a:latin typeface="Massallera" panose="02000000000000000000" pitchFamily="2" charset="0"/>
              </a:rPr>
              <a:t>s</a:t>
            </a:r>
            <a:r>
              <a:rPr lang="es-ES" sz="4400" dirty="0" smtClean="0">
                <a:latin typeface="Massallera" panose="02000000000000000000" pitchFamily="2" charset="0"/>
              </a:rPr>
              <a:t>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pic>
        <p:nvPicPr>
          <p:cNvPr id="3074" name="Picture 2" descr="Resultado de imagen de semaforo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30" r="25128"/>
          <a:stretch/>
        </p:blipFill>
        <p:spPr bwMode="auto">
          <a:xfrm>
            <a:off x="1026908" y="272480"/>
            <a:ext cx="1337781" cy="28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Resultado de imagen de seta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2" r="5744"/>
          <a:stretch/>
        </p:blipFill>
        <p:spPr bwMode="auto">
          <a:xfrm>
            <a:off x="3672078" y="560512"/>
            <a:ext cx="2925274" cy="22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Resultado de imagen de suma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188640" y="5637296"/>
            <a:ext cx="2976310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Resultado de imagen de subir escaleras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2"/>
          <a:stretch/>
        </p:blipFill>
        <p:spPr bwMode="auto">
          <a:xfrm>
            <a:off x="3883729" y="5277336"/>
            <a:ext cx="2464737" cy="27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8853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4098" name="Picture 2" descr="Resultado de imagen de saler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81" r="27999"/>
          <a:stretch/>
        </p:blipFill>
        <p:spPr bwMode="auto">
          <a:xfrm>
            <a:off x="836712" y="247722"/>
            <a:ext cx="1528549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34 CuadroTexto"/>
          <p:cNvSpPr txBox="1"/>
          <p:nvPr/>
        </p:nvSpPr>
        <p:spPr>
          <a:xfrm>
            <a:off x="260648" y="3512840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err="1" smtClean="0">
                <a:latin typeface="Massallera" panose="02000000000000000000" pitchFamily="2" charset="0"/>
              </a:rPr>
              <a:t>s</a:t>
            </a:r>
            <a:r>
              <a:rPr lang="es-ES" sz="4400" dirty="0" err="1">
                <a:latin typeface="Massallera" panose="02000000000000000000" pitchFamily="2" charset="0"/>
              </a:rPr>
              <a:t>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6" name="35 CuadroTexto"/>
          <p:cNvSpPr txBox="1"/>
          <p:nvPr/>
        </p:nvSpPr>
        <p:spPr>
          <a:xfrm>
            <a:off x="1809008" y="3512840"/>
            <a:ext cx="1331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717032" y="3512839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</a:t>
            </a:r>
            <a:r>
              <a:rPr lang="es-ES" sz="4400" dirty="0">
                <a:latin typeface="Massallera" panose="02000000000000000000" pitchFamily="2" charset="0"/>
              </a:rPr>
              <a:t>o</a:t>
            </a:r>
          </a:p>
        </p:txBody>
      </p:sp>
      <p:sp>
        <p:nvSpPr>
          <p:cNvPr id="38" name="37 CuadroTexto"/>
          <p:cNvSpPr txBox="1"/>
          <p:nvPr/>
        </p:nvSpPr>
        <p:spPr>
          <a:xfrm>
            <a:off x="5229200" y="3512839"/>
            <a:ext cx="13379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err="1" smtClean="0">
                <a:latin typeface="Massallera" panose="02000000000000000000" pitchFamily="2" charset="0"/>
              </a:rPr>
              <a:t>sa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260648" y="8513067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1814087" y="8513067"/>
            <a:ext cx="1254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so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3752696" y="8499116"/>
            <a:ext cx="133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5265369" y="8499116"/>
            <a:ext cx="1367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so</a:t>
            </a:r>
            <a:endParaRPr lang="es-ES" sz="4400" dirty="0">
              <a:latin typeface="Massallera" panose="02000000000000000000" pitchFamily="2" charset="0"/>
            </a:endParaRPr>
          </a:p>
        </p:txBody>
      </p:sp>
      <p:pic>
        <p:nvPicPr>
          <p:cNvPr id="4100" name="Picture 4" descr="Resultado de imagen de sapo animado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0" r="10297"/>
          <a:stretch/>
        </p:blipFill>
        <p:spPr bwMode="auto">
          <a:xfrm>
            <a:off x="3714232" y="500704"/>
            <a:ext cx="2867641" cy="236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Resultado de imagen de sirena animada ariel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90" r="11269"/>
          <a:stretch/>
        </p:blipFill>
        <p:spPr bwMode="auto">
          <a:xfrm>
            <a:off x="573205" y="5169023"/>
            <a:ext cx="2210937" cy="28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Resultado de imagen de sombrilla animada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3" t="4666" r="2725" b="4413"/>
          <a:stretch/>
        </p:blipFill>
        <p:spPr bwMode="auto">
          <a:xfrm>
            <a:off x="3667024" y="5241344"/>
            <a:ext cx="2930328" cy="28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1515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 descr="Resultado de imagen de sop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77"/>
          <a:stretch/>
        </p:blipFill>
        <p:spPr bwMode="auto">
          <a:xfrm>
            <a:off x="3685432" y="5385048"/>
            <a:ext cx="2921223" cy="239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5" name="34 CuadroTexto"/>
          <p:cNvSpPr txBox="1"/>
          <p:nvPr/>
        </p:nvSpPr>
        <p:spPr>
          <a:xfrm>
            <a:off x="260648" y="3512840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6" name="35 CuadroTexto"/>
          <p:cNvSpPr txBox="1"/>
          <p:nvPr/>
        </p:nvSpPr>
        <p:spPr>
          <a:xfrm>
            <a:off x="1809008" y="3512840"/>
            <a:ext cx="1331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717032" y="3512839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</a:t>
            </a:r>
            <a:r>
              <a:rPr lang="es-ES" sz="4400" dirty="0">
                <a:latin typeface="Massallera" panose="02000000000000000000" pitchFamily="2" charset="0"/>
              </a:rPr>
              <a:t>e</a:t>
            </a:r>
          </a:p>
        </p:txBody>
      </p:sp>
      <p:sp>
        <p:nvSpPr>
          <p:cNvPr id="38" name="37 CuadroTexto"/>
          <p:cNvSpPr txBox="1"/>
          <p:nvPr/>
        </p:nvSpPr>
        <p:spPr>
          <a:xfrm>
            <a:off x="5229200" y="3512839"/>
            <a:ext cx="13379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so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260648" y="8513067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1814087" y="8513067"/>
            <a:ext cx="1254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err="1" smtClean="0">
                <a:latin typeface="Massallera" panose="02000000000000000000" pitchFamily="2" charset="0"/>
              </a:rPr>
              <a:t>sa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3752696" y="8499116"/>
            <a:ext cx="133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err="1" smtClean="0">
                <a:latin typeface="Massallera" panose="02000000000000000000" pitchFamily="2" charset="0"/>
              </a:rPr>
              <a:t>sa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5265369" y="8499116"/>
            <a:ext cx="1367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so</a:t>
            </a:r>
            <a:endParaRPr lang="es-ES" sz="4400" dirty="0">
              <a:latin typeface="Massallera" panose="02000000000000000000" pitchFamily="2" charset="0"/>
            </a:endParaRPr>
          </a:p>
        </p:txBody>
      </p:sp>
      <p:pic>
        <p:nvPicPr>
          <p:cNvPr id="5122" name="Picture 2" descr="Imagen relacionada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960" y="272480"/>
            <a:ext cx="2772000" cy="27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Resultado de imagen de secador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040" y="344792"/>
            <a:ext cx="2736000" cy="27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Resultado de imagen de suela dibujo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0" t="18807" r="6437" b="23048"/>
          <a:stretch/>
        </p:blipFill>
        <p:spPr bwMode="auto">
          <a:xfrm rot="19131224">
            <a:off x="10777" y="5783623"/>
            <a:ext cx="3259234" cy="1487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22590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5" name="34 CuadroTexto"/>
          <p:cNvSpPr txBox="1"/>
          <p:nvPr/>
        </p:nvSpPr>
        <p:spPr>
          <a:xfrm>
            <a:off x="260648" y="3512840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d</a:t>
            </a:r>
            <a:r>
              <a:rPr lang="es-ES" sz="4400" dirty="0">
                <a:latin typeface="Massallera" panose="02000000000000000000" pitchFamily="2" charset="0"/>
              </a:rPr>
              <a:t>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6" name="35 CuadroTexto"/>
          <p:cNvSpPr txBox="1"/>
          <p:nvPr/>
        </p:nvSpPr>
        <p:spPr>
          <a:xfrm>
            <a:off x="1809008" y="3512840"/>
            <a:ext cx="1331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>
                <a:latin typeface="Massallera" panose="02000000000000000000" pitchFamily="2" charset="0"/>
              </a:rPr>
              <a:t>d</a:t>
            </a:r>
            <a:r>
              <a:rPr lang="es-ES" sz="4400" dirty="0" smtClean="0">
                <a:latin typeface="Massallera" panose="02000000000000000000" pitchFamily="2" charset="0"/>
              </a:rPr>
              <a:t>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717032" y="3512839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d</a:t>
            </a:r>
            <a:r>
              <a:rPr lang="es-ES" sz="4400" dirty="0">
                <a:latin typeface="Massallera" panose="02000000000000000000" pitchFamily="2" charset="0"/>
              </a:rPr>
              <a:t>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8" name="37 CuadroTexto"/>
          <p:cNvSpPr txBox="1"/>
          <p:nvPr/>
        </p:nvSpPr>
        <p:spPr>
          <a:xfrm>
            <a:off x="5229200" y="3512839"/>
            <a:ext cx="13379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>
                <a:latin typeface="Massallera" panose="02000000000000000000" pitchFamily="2" charset="0"/>
              </a:rPr>
              <a:t>d</a:t>
            </a:r>
            <a:r>
              <a:rPr lang="es-ES" sz="4400" dirty="0" smtClean="0">
                <a:latin typeface="Massallera" panose="02000000000000000000" pitchFamily="2" charset="0"/>
              </a:rPr>
              <a:t>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260648" y="8513067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>
                <a:latin typeface="Massallera" panose="02000000000000000000" pitchFamily="2" charset="0"/>
              </a:rPr>
              <a:t>d</a:t>
            </a:r>
            <a:r>
              <a:rPr lang="es-ES" sz="4400" dirty="0" smtClean="0">
                <a:latin typeface="Massallera" panose="02000000000000000000" pitchFamily="2" charset="0"/>
              </a:rPr>
              <a:t>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1814087" y="8513067"/>
            <a:ext cx="1254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>
                <a:latin typeface="Massallera" panose="02000000000000000000" pitchFamily="2" charset="0"/>
              </a:rPr>
              <a:t>d</a:t>
            </a:r>
            <a:r>
              <a:rPr lang="es-ES" sz="4400" dirty="0" smtClean="0">
                <a:latin typeface="Massallera" panose="02000000000000000000" pitchFamily="2" charset="0"/>
              </a:rPr>
              <a:t>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3752696" y="8499116"/>
            <a:ext cx="133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d</a:t>
            </a:r>
            <a:r>
              <a:rPr lang="es-ES" sz="4400" dirty="0">
                <a:latin typeface="Massallera" panose="02000000000000000000" pitchFamily="2" charset="0"/>
              </a:rPr>
              <a:t>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5265369" y="8499116"/>
            <a:ext cx="1367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da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951"/>
          <a:stretch/>
        </p:blipFill>
        <p:spPr>
          <a:xfrm>
            <a:off x="260648" y="436284"/>
            <a:ext cx="2853603" cy="2467215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0" t="10626" r="9050" b="13775"/>
          <a:stretch/>
        </p:blipFill>
        <p:spPr>
          <a:xfrm>
            <a:off x="3717032" y="869943"/>
            <a:ext cx="2844656" cy="1706793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1" r="12201"/>
          <a:stretch/>
        </p:blipFill>
        <p:spPr>
          <a:xfrm>
            <a:off x="260646" y="5169024"/>
            <a:ext cx="2848950" cy="295200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72" b="9762"/>
          <a:stretch/>
        </p:blipFill>
        <p:spPr>
          <a:xfrm>
            <a:off x="3947331" y="5294047"/>
            <a:ext cx="2427224" cy="2611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2728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5" name="34 CuadroTexto"/>
          <p:cNvSpPr txBox="1"/>
          <p:nvPr/>
        </p:nvSpPr>
        <p:spPr>
          <a:xfrm>
            <a:off x="260648" y="3512840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de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6" name="35 CuadroTexto"/>
          <p:cNvSpPr txBox="1"/>
          <p:nvPr/>
        </p:nvSpPr>
        <p:spPr>
          <a:xfrm>
            <a:off x="1809008" y="3512840"/>
            <a:ext cx="1331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di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717032" y="3512839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d</a:t>
            </a:r>
            <a:r>
              <a:rPr lang="es-ES" sz="4400" dirty="0">
                <a:latin typeface="Massallera" panose="02000000000000000000" pitchFamily="2" charset="0"/>
              </a:rPr>
              <a:t>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8" name="37 CuadroTexto"/>
          <p:cNvSpPr txBox="1"/>
          <p:nvPr/>
        </p:nvSpPr>
        <p:spPr>
          <a:xfrm>
            <a:off x="5229200" y="3512839"/>
            <a:ext cx="13379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d</a:t>
            </a:r>
            <a:r>
              <a:rPr lang="es-ES" sz="4400" dirty="0">
                <a:latin typeface="Massallera" panose="02000000000000000000" pitchFamily="2" charset="0"/>
              </a:rPr>
              <a:t>o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260648" y="8513067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de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1814087" y="8513067"/>
            <a:ext cx="1254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do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3752696" y="8499116"/>
            <a:ext cx="133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du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5265369" y="8499116"/>
            <a:ext cx="1367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de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" t="18267" r="50000" b="20134"/>
          <a:stretch/>
        </p:blipFill>
        <p:spPr>
          <a:xfrm>
            <a:off x="188639" y="632520"/>
            <a:ext cx="3043637" cy="2232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019" y="632760"/>
            <a:ext cx="3018341" cy="2160000"/>
          </a:xfrm>
          <a:prstGeom prst="rect">
            <a:avLst/>
          </a:prstGeom>
        </p:spPr>
      </p:pic>
      <p:pic>
        <p:nvPicPr>
          <p:cNvPr id="45" name="Imagen 44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48" r="27951" b="9556"/>
          <a:stretch/>
        </p:blipFill>
        <p:spPr>
          <a:xfrm>
            <a:off x="225193" y="5241320"/>
            <a:ext cx="2915775" cy="2592000"/>
          </a:xfrm>
          <a:prstGeom prst="rect">
            <a:avLst/>
          </a:prstGeom>
        </p:spPr>
      </p:pic>
      <p:cxnSp>
        <p:nvCxnSpPr>
          <p:cNvPr id="47" name="Conector recto de flecha 46"/>
          <p:cNvCxnSpPr/>
          <p:nvPr/>
        </p:nvCxnSpPr>
        <p:spPr>
          <a:xfrm>
            <a:off x="908632" y="5456520"/>
            <a:ext cx="1070622" cy="7178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9" name="Imagen 4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072" y="5267559"/>
            <a:ext cx="2144685" cy="2749595"/>
          </a:xfrm>
          <a:prstGeom prst="rect">
            <a:avLst/>
          </a:prstGeom>
        </p:spPr>
      </p:pic>
      <p:cxnSp>
        <p:nvCxnSpPr>
          <p:cNvPr id="50" name="Conector recto de flecha 49"/>
          <p:cNvCxnSpPr/>
          <p:nvPr/>
        </p:nvCxnSpPr>
        <p:spPr>
          <a:xfrm>
            <a:off x="3969424" y="6825208"/>
            <a:ext cx="889534" cy="7178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99068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5" name="34 CuadroTexto"/>
          <p:cNvSpPr txBox="1"/>
          <p:nvPr/>
        </p:nvSpPr>
        <p:spPr>
          <a:xfrm>
            <a:off x="260648" y="3512840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</a:t>
            </a:r>
            <a:r>
              <a:rPr lang="es-ES" sz="4400" dirty="0">
                <a:latin typeface="Massallera" panose="02000000000000000000" pitchFamily="2" charset="0"/>
              </a:rPr>
              <a:t>i</a:t>
            </a:r>
          </a:p>
        </p:txBody>
      </p:sp>
      <p:sp>
        <p:nvSpPr>
          <p:cNvPr id="36" name="35 CuadroTexto"/>
          <p:cNvSpPr txBox="1"/>
          <p:nvPr/>
        </p:nvSpPr>
        <p:spPr>
          <a:xfrm>
            <a:off x="1809008" y="3512840"/>
            <a:ext cx="1331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717032" y="3512839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</a:t>
            </a:r>
            <a:r>
              <a:rPr lang="es-ES" sz="4400" dirty="0">
                <a:latin typeface="Massallera" panose="02000000000000000000" pitchFamily="2" charset="0"/>
              </a:rPr>
              <a:t>e</a:t>
            </a:r>
          </a:p>
        </p:txBody>
      </p:sp>
      <p:sp>
        <p:nvSpPr>
          <p:cNvPr id="38" name="37 CuadroTexto"/>
          <p:cNvSpPr txBox="1"/>
          <p:nvPr/>
        </p:nvSpPr>
        <p:spPr>
          <a:xfrm>
            <a:off x="5229200" y="3512839"/>
            <a:ext cx="13379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err="1" smtClean="0">
                <a:latin typeface="Massallera" panose="02000000000000000000" pitchFamily="2" charset="0"/>
              </a:rPr>
              <a:t>sa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260648" y="8513067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1814087" y="8513067"/>
            <a:ext cx="1254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3752696" y="8499116"/>
            <a:ext cx="133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5265369" y="8499116"/>
            <a:ext cx="1367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so</a:t>
            </a:r>
            <a:endParaRPr lang="es-ES" sz="4400" dirty="0">
              <a:latin typeface="Massaller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8400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Resultado de imagen de pat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2" r="20371"/>
          <a:stretch/>
        </p:blipFill>
        <p:spPr bwMode="auto">
          <a:xfrm>
            <a:off x="3717100" y="344488"/>
            <a:ext cx="2880252" cy="26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1026" name="Picture 2" descr="palabras con p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08" t="52549" r="4082" b="20540"/>
          <a:stretch/>
        </p:blipFill>
        <p:spPr bwMode="auto">
          <a:xfrm>
            <a:off x="464400" y="596109"/>
            <a:ext cx="2455200" cy="241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-media-cache-ak0.pinimg.com/736x/73/33/69/733369652a431b2eda127f49a9adc8ed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9" t="4151" r="15762" b="57234"/>
          <a:stretch/>
        </p:blipFill>
        <p:spPr bwMode="auto">
          <a:xfrm>
            <a:off x="332656" y="5313040"/>
            <a:ext cx="2668690" cy="2710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paraninos.org/wp-content/uploads/2019/02/P191b63d92e037e00ac291525232abe1207.png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5" t="55579" r="69286" b="5303"/>
          <a:stretch/>
        </p:blipFill>
        <p:spPr bwMode="auto">
          <a:xfrm>
            <a:off x="3933056" y="5292114"/>
            <a:ext cx="2360520" cy="2685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35 CuadroTexto"/>
          <p:cNvSpPr txBox="1"/>
          <p:nvPr/>
        </p:nvSpPr>
        <p:spPr>
          <a:xfrm>
            <a:off x="404664" y="3512840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po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1958103" y="3512840"/>
            <a:ext cx="10388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pe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8" name="37 CuadroTexto"/>
          <p:cNvSpPr txBox="1"/>
          <p:nvPr/>
        </p:nvSpPr>
        <p:spPr>
          <a:xfrm>
            <a:off x="3908862" y="3512840"/>
            <a:ext cx="10323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pa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5414489" y="3512840"/>
            <a:ext cx="10388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pi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422848" y="8513067"/>
            <a:ext cx="11339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pe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1958103" y="8513067"/>
            <a:ext cx="10388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pa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3879234" y="8499116"/>
            <a:ext cx="11339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pu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3" name="42 CuadroTexto"/>
          <p:cNvSpPr txBox="1"/>
          <p:nvPr/>
        </p:nvSpPr>
        <p:spPr>
          <a:xfrm>
            <a:off x="5414489" y="8499116"/>
            <a:ext cx="10388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pa</a:t>
            </a:r>
            <a:endParaRPr lang="es-ES" sz="4400" dirty="0">
              <a:latin typeface="Massaller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2851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5" name="34 CuadroTexto"/>
          <p:cNvSpPr txBox="1"/>
          <p:nvPr/>
        </p:nvSpPr>
        <p:spPr>
          <a:xfrm>
            <a:off x="260648" y="3512840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</a:t>
            </a:r>
            <a:r>
              <a:rPr lang="es-ES" sz="4400" dirty="0">
                <a:latin typeface="Massallera" panose="02000000000000000000" pitchFamily="2" charset="0"/>
              </a:rPr>
              <a:t>i</a:t>
            </a:r>
          </a:p>
        </p:txBody>
      </p:sp>
      <p:sp>
        <p:nvSpPr>
          <p:cNvPr id="36" name="35 CuadroTexto"/>
          <p:cNvSpPr txBox="1"/>
          <p:nvPr/>
        </p:nvSpPr>
        <p:spPr>
          <a:xfrm>
            <a:off x="1809008" y="3512840"/>
            <a:ext cx="1331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717032" y="3512839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</a:t>
            </a:r>
            <a:r>
              <a:rPr lang="es-ES" sz="4400" dirty="0">
                <a:latin typeface="Massallera" panose="02000000000000000000" pitchFamily="2" charset="0"/>
              </a:rPr>
              <a:t>e</a:t>
            </a:r>
          </a:p>
        </p:txBody>
      </p:sp>
      <p:sp>
        <p:nvSpPr>
          <p:cNvPr id="38" name="37 CuadroTexto"/>
          <p:cNvSpPr txBox="1"/>
          <p:nvPr/>
        </p:nvSpPr>
        <p:spPr>
          <a:xfrm>
            <a:off x="5229200" y="3512839"/>
            <a:ext cx="13379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err="1" smtClean="0">
                <a:latin typeface="Massallera" panose="02000000000000000000" pitchFamily="2" charset="0"/>
              </a:rPr>
              <a:t>sa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260648" y="8513067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1814087" y="8513067"/>
            <a:ext cx="1254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3752696" y="8499116"/>
            <a:ext cx="133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5265369" y="8499116"/>
            <a:ext cx="1367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so</a:t>
            </a:r>
            <a:endParaRPr lang="es-ES" sz="4400" dirty="0">
              <a:latin typeface="Massaller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12682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5" name="34 CuadroTexto"/>
          <p:cNvSpPr txBox="1"/>
          <p:nvPr/>
        </p:nvSpPr>
        <p:spPr>
          <a:xfrm>
            <a:off x="260648" y="3512840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</a:t>
            </a:r>
            <a:r>
              <a:rPr lang="es-ES" sz="4400" dirty="0">
                <a:latin typeface="Massallera" panose="02000000000000000000" pitchFamily="2" charset="0"/>
              </a:rPr>
              <a:t>i</a:t>
            </a:r>
          </a:p>
        </p:txBody>
      </p:sp>
      <p:sp>
        <p:nvSpPr>
          <p:cNvPr id="36" name="35 CuadroTexto"/>
          <p:cNvSpPr txBox="1"/>
          <p:nvPr/>
        </p:nvSpPr>
        <p:spPr>
          <a:xfrm>
            <a:off x="1809008" y="3512840"/>
            <a:ext cx="1331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717032" y="3512839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</a:t>
            </a:r>
            <a:r>
              <a:rPr lang="es-ES" sz="4400" dirty="0">
                <a:latin typeface="Massallera" panose="02000000000000000000" pitchFamily="2" charset="0"/>
              </a:rPr>
              <a:t>e</a:t>
            </a:r>
          </a:p>
        </p:txBody>
      </p:sp>
      <p:sp>
        <p:nvSpPr>
          <p:cNvPr id="38" name="37 CuadroTexto"/>
          <p:cNvSpPr txBox="1"/>
          <p:nvPr/>
        </p:nvSpPr>
        <p:spPr>
          <a:xfrm>
            <a:off x="5229200" y="3512839"/>
            <a:ext cx="13379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err="1" smtClean="0">
                <a:latin typeface="Massallera" panose="02000000000000000000" pitchFamily="2" charset="0"/>
              </a:rPr>
              <a:t>sa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260648" y="8513067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1814087" y="8513067"/>
            <a:ext cx="1254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3752696" y="8499116"/>
            <a:ext cx="133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5265369" y="8499116"/>
            <a:ext cx="1367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so</a:t>
            </a:r>
            <a:endParaRPr lang="es-ES" sz="4400" dirty="0">
              <a:latin typeface="Massaller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8482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5" name="34 CuadroTexto"/>
          <p:cNvSpPr txBox="1"/>
          <p:nvPr/>
        </p:nvSpPr>
        <p:spPr>
          <a:xfrm>
            <a:off x="260648" y="3512840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</a:t>
            </a:r>
            <a:r>
              <a:rPr lang="es-ES" sz="4400" dirty="0">
                <a:latin typeface="Massallera" panose="02000000000000000000" pitchFamily="2" charset="0"/>
              </a:rPr>
              <a:t>i</a:t>
            </a:r>
          </a:p>
        </p:txBody>
      </p:sp>
      <p:sp>
        <p:nvSpPr>
          <p:cNvPr id="36" name="35 CuadroTexto"/>
          <p:cNvSpPr txBox="1"/>
          <p:nvPr/>
        </p:nvSpPr>
        <p:spPr>
          <a:xfrm>
            <a:off x="1809008" y="3512840"/>
            <a:ext cx="1331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717032" y="3512839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</a:t>
            </a:r>
            <a:r>
              <a:rPr lang="es-ES" sz="4400" dirty="0">
                <a:latin typeface="Massallera" panose="02000000000000000000" pitchFamily="2" charset="0"/>
              </a:rPr>
              <a:t>e</a:t>
            </a:r>
          </a:p>
        </p:txBody>
      </p:sp>
      <p:sp>
        <p:nvSpPr>
          <p:cNvPr id="38" name="37 CuadroTexto"/>
          <p:cNvSpPr txBox="1"/>
          <p:nvPr/>
        </p:nvSpPr>
        <p:spPr>
          <a:xfrm>
            <a:off x="5229200" y="3512839"/>
            <a:ext cx="13379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err="1" smtClean="0">
                <a:latin typeface="Massallera" panose="02000000000000000000" pitchFamily="2" charset="0"/>
              </a:rPr>
              <a:t>sa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260648" y="8513067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1814087" y="8513067"/>
            <a:ext cx="1254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3752696" y="8499116"/>
            <a:ext cx="133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5265369" y="8499116"/>
            <a:ext cx="1367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so</a:t>
            </a:r>
            <a:endParaRPr lang="es-ES" sz="4400" dirty="0">
              <a:latin typeface="Massaller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5846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5" name="34 CuadroTexto"/>
          <p:cNvSpPr txBox="1"/>
          <p:nvPr/>
        </p:nvSpPr>
        <p:spPr>
          <a:xfrm>
            <a:off x="260648" y="3512840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</a:t>
            </a:r>
            <a:r>
              <a:rPr lang="es-ES" sz="4400" dirty="0">
                <a:latin typeface="Massallera" panose="02000000000000000000" pitchFamily="2" charset="0"/>
              </a:rPr>
              <a:t>i</a:t>
            </a:r>
          </a:p>
        </p:txBody>
      </p:sp>
      <p:sp>
        <p:nvSpPr>
          <p:cNvPr id="36" name="35 CuadroTexto"/>
          <p:cNvSpPr txBox="1"/>
          <p:nvPr/>
        </p:nvSpPr>
        <p:spPr>
          <a:xfrm>
            <a:off x="1809008" y="3512840"/>
            <a:ext cx="1331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717032" y="3512839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</a:t>
            </a:r>
            <a:r>
              <a:rPr lang="es-ES" sz="4400" dirty="0">
                <a:latin typeface="Massallera" panose="02000000000000000000" pitchFamily="2" charset="0"/>
              </a:rPr>
              <a:t>e</a:t>
            </a:r>
          </a:p>
        </p:txBody>
      </p:sp>
      <p:sp>
        <p:nvSpPr>
          <p:cNvPr id="38" name="37 CuadroTexto"/>
          <p:cNvSpPr txBox="1"/>
          <p:nvPr/>
        </p:nvSpPr>
        <p:spPr>
          <a:xfrm>
            <a:off x="5229200" y="3512839"/>
            <a:ext cx="13379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err="1" smtClean="0">
                <a:latin typeface="Massallera" panose="02000000000000000000" pitchFamily="2" charset="0"/>
              </a:rPr>
              <a:t>sa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260648" y="8513067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1814087" y="8513067"/>
            <a:ext cx="1254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3752696" y="8499116"/>
            <a:ext cx="133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5265369" y="8499116"/>
            <a:ext cx="1367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so</a:t>
            </a:r>
            <a:endParaRPr lang="es-ES" sz="4400" dirty="0">
              <a:latin typeface="Massaller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8368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5" name="34 CuadroTexto"/>
          <p:cNvSpPr txBox="1"/>
          <p:nvPr/>
        </p:nvSpPr>
        <p:spPr>
          <a:xfrm>
            <a:off x="260648" y="3512840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</a:t>
            </a:r>
            <a:r>
              <a:rPr lang="es-ES" sz="4400" dirty="0">
                <a:latin typeface="Massallera" panose="02000000000000000000" pitchFamily="2" charset="0"/>
              </a:rPr>
              <a:t>i</a:t>
            </a:r>
          </a:p>
        </p:txBody>
      </p:sp>
      <p:sp>
        <p:nvSpPr>
          <p:cNvPr id="36" name="35 CuadroTexto"/>
          <p:cNvSpPr txBox="1"/>
          <p:nvPr/>
        </p:nvSpPr>
        <p:spPr>
          <a:xfrm>
            <a:off x="1809008" y="3512840"/>
            <a:ext cx="1331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717032" y="3512839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</a:t>
            </a:r>
            <a:r>
              <a:rPr lang="es-ES" sz="4400" dirty="0">
                <a:latin typeface="Massallera" panose="02000000000000000000" pitchFamily="2" charset="0"/>
              </a:rPr>
              <a:t>e</a:t>
            </a:r>
          </a:p>
        </p:txBody>
      </p:sp>
      <p:sp>
        <p:nvSpPr>
          <p:cNvPr id="38" name="37 CuadroTexto"/>
          <p:cNvSpPr txBox="1"/>
          <p:nvPr/>
        </p:nvSpPr>
        <p:spPr>
          <a:xfrm>
            <a:off x="5229200" y="3512839"/>
            <a:ext cx="13379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err="1" smtClean="0">
                <a:latin typeface="Massallera" panose="02000000000000000000" pitchFamily="2" charset="0"/>
              </a:rPr>
              <a:t>sa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260648" y="8513067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1814087" y="8513067"/>
            <a:ext cx="1254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3752696" y="8499116"/>
            <a:ext cx="133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5265369" y="8499116"/>
            <a:ext cx="1367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so</a:t>
            </a:r>
            <a:endParaRPr lang="es-ES" sz="4400" dirty="0">
              <a:latin typeface="Massaller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6079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5" name="34 CuadroTexto"/>
          <p:cNvSpPr txBox="1"/>
          <p:nvPr/>
        </p:nvSpPr>
        <p:spPr>
          <a:xfrm>
            <a:off x="260648" y="3512840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</a:t>
            </a:r>
            <a:r>
              <a:rPr lang="es-ES" sz="4400" dirty="0">
                <a:latin typeface="Massallera" panose="02000000000000000000" pitchFamily="2" charset="0"/>
              </a:rPr>
              <a:t>i</a:t>
            </a:r>
          </a:p>
        </p:txBody>
      </p:sp>
      <p:sp>
        <p:nvSpPr>
          <p:cNvPr id="36" name="35 CuadroTexto"/>
          <p:cNvSpPr txBox="1"/>
          <p:nvPr/>
        </p:nvSpPr>
        <p:spPr>
          <a:xfrm>
            <a:off x="1809008" y="3512840"/>
            <a:ext cx="1331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717032" y="3512839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</a:t>
            </a:r>
            <a:r>
              <a:rPr lang="es-ES" sz="4400" dirty="0">
                <a:latin typeface="Massallera" panose="02000000000000000000" pitchFamily="2" charset="0"/>
              </a:rPr>
              <a:t>e</a:t>
            </a:r>
          </a:p>
        </p:txBody>
      </p:sp>
      <p:sp>
        <p:nvSpPr>
          <p:cNvPr id="38" name="37 CuadroTexto"/>
          <p:cNvSpPr txBox="1"/>
          <p:nvPr/>
        </p:nvSpPr>
        <p:spPr>
          <a:xfrm>
            <a:off x="5229200" y="3512839"/>
            <a:ext cx="13379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err="1" smtClean="0">
                <a:latin typeface="Massallera" panose="02000000000000000000" pitchFamily="2" charset="0"/>
              </a:rPr>
              <a:t>sa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260648" y="8513067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1814087" y="8513067"/>
            <a:ext cx="1254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3752696" y="8499116"/>
            <a:ext cx="133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5265369" y="8499116"/>
            <a:ext cx="1367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so</a:t>
            </a:r>
            <a:endParaRPr lang="es-ES" sz="4400" dirty="0">
              <a:latin typeface="Massaller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2034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5" name="34 CuadroTexto"/>
          <p:cNvSpPr txBox="1"/>
          <p:nvPr/>
        </p:nvSpPr>
        <p:spPr>
          <a:xfrm>
            <a:off x="260648" y="3512840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</a:t>
            </a:r>
            <a:r>
              <a:rPr lang="es-ES" sz="4400" dirty="0">
                <a:latin typeface="Massallera" panose="02000000000000000000" pitchFamily="2" charset="0"/>
              </a:rPr>
              <a:t>i</a:t>
            </a:r>
          </a:p>
        </p:txBody>
      </p:sp>
      <p:sp>
        <p:nvSpPr>
          <p:cNvPr id="36" name="35 CuadroTexto"/>
          <p:cNvSpPr txBox="1"/>
          <p:nvPr/>
        </p:nvSpPr>
        <p:spPr>
          <a:xfrm>
            <a:off x="1809008" y="3512840"/>
            <a:ext cx="1331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717032" y="3512839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</a:t>
            </a:r>
            <a:r>
              <a:rPr lang="es-ES" sz="4400" dirty="0">
                <a:latin typeface="Massallera" panose="02000000000000000000" pitchFamily="2" charset="0"/>
              </a:rPr>
              <a:t>e</a:t>
            </a:r>
          </a:p>
        </p:txBody>
      </p:sp>
      <p:sp>
        <p:nvSpPr>
          <p:cNvPr id="38" name="37 CuadroTexto"/>
          <p:cNvSpPr txBox="1"/>
          <p:nvPr/>
        </p:nvSpPr>
        <p:spPr>
          <a:xfrm>
            <a:off x="5229200" y="3512839"/>
            <a:ext cx="13379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err="1" smtClean="0">
                <a:latin typeface="Massallera" panose="02000000000000000000" pitchFamily="2" charset="0"/>
              </a:rPr>
              <a:t>sa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260648" y="8513067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1814087" y="8513067"/>
            <a:ext cx="1254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3752696" y="8499116"/>
            <a:ext cx="133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5265369" y="8499116"/>
            <a:ext cx="1367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so</a:t>
            </a:r>
            <a:endParaRPr lang="es-ES" sz="4400" dirty="0">
              <a:latin typeface="Massaller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051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5" name="34 CuadroTexto"/>
          <p:cNvSpPr txBox="1"/>
          <p:nvPr/>
        </p:nvSpPr>
        <p:spPr>
          <a:xfrm>
            <a:off x="260648" y="3512840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</a:t>
            </a:r>
            <a:r>
              <a:rPr lang="es-ES" sz="4400" dirty="0">
                <a:latin typeface="Massallera" panose="02000000000000000000" pitchFamily="2" charset="0"/>
              </a:rPr>
              <a:t>i</a:t>
            </a:r>
          </a:p>
        </p:txBody>
      </p:sp>
      <p:sp>
        <p:nvSpPr>
          <p:cNvPr id="36" name="35 CuadroTexto"/>
          <p:cNvSpPr txBox="1"/>
          <p:nvPr/>
        </p:nvSpPr>
        <p:spPr>
          <a:xfrm>
            <a:off x="1809008" y="3512840"/>
            <a:ext cx="1331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717032" y="3512839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</a:t>
            </a:r>
            <a:r>
              <a:rPr lang="es-ES" sz="4400" dirty="0">
                <a:latin typeface="Massallera" panose="02000000000000000000" pitchFamily="2" charset="0"/>
              </a:rPr>
              <a:t>e</a:t>
            </a:r>
          </a:p>
        </p:txBody>
      </p:sp>
      <p:sp>
        <p:nvSpPr>
          <p:cNvPr id="38" name="37 CuadroTexto"/>
          <p:cNvSpPr txBox="1"/>
          <p:nvPr/>
        </p:nvSpPr>
        <p:spPr>
          <a:xfrm>
            <a:off x="5229200" y="3512839"/>
            <a:ext cx="13379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err="1" smtClean="0">
                <a:latin typeface="Massallera" panose="02000000000000000000" pitchFamily="2" charset="0"/>
              </a:rPr>
              <a:t>sa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260648" y="8513067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1814087" y="8513067"/>
            <a:ext cx="1254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3752696" y="8499116"/>
            <a:ext cx="133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5265369" y="8499116"/>
            <a:ext cx="1367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so</a:t>
            </a:r>
            <a:endParaRPr lang="es-ES" sz="4400" dirty="0">
              <a:latin typeface="Massaller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4767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5" name="34 CuadroTexto"/>
          <p:cNvSpPr txBox="1"/>
          <p:nvPr/>
        </p:nvSpPr>
        <p:spPr>
          <a:xfrm>
            <a:off x="260648" y="3512840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</a:t>
            </a:r>
            <a:r>
              <a:rPr lang="es-ES" sz="4400" dirty="0">
                <a:latin typeface="Massallera" panose="02000000000000000000" pitchFamily="2" charset="0"/>
              </a:rPr>
              <a:t>i</a:t>
            </a:r>
          </a:p>
        </p:txBody>
      </p:sp>
      <p:sp>
        <p:nvSpPr>
          <p:cNvPr id="36" name="35 CuadroTexto"/>
          <p:cNvSpPr txBox="1"/>
          <p:nvPr/>
        </p:nvSpPr>
        <p:spPr>
          <a:xfrm>
            <a:off x="1809008" y="3512840"/>
            <a:ext cx="1331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717032" y="3512839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</a:t>
            </a:r>
            <a:r>
              <a:rPr lang="es-ES" sz="4400" dirty="0">
                <a:latin typeface="Massallera" panose="02000000000000000000" pitchFamily="2" charset="0"/>
              </a:rPr>
              <a:t>e</a:t>
            </a:r>
          </a:p>
        </p:txBody>
      </p:sp>
      <p:sp>
        <p:nvSpPr>
          <p:cNvPr id="38" name="37 CuadroTexto"/>
          <p:cNvSpPr txBox="1"/>
          <p:nvPr/>
        </p:nvSpPr>
        <p:spPr>
          <a:xfrm>
            <a:off x="5229200" y="3512839"/>
            <a:ext cx="13379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err="1" smtClean="0">
                <a:latin typeface="Massallera" panose="02000000000000000000" pitchFamily="2" charset="0"/>
              </a:rPr>
              <a:t>sa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260648" y="8513067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1814087" y="8513067"/>
            <a:ext cx="1254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3752696" y="8499116"/>
            <a:ext cx="133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5265369" y="8499116"/>
            <a:ext cx="1367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so</a:t>
            </a:r>
            <a:endParaRPr lang="es-ES" sz="4400" dirty="0">
              <a:latin typeface="Massaller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640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3074" name="Picture 2" descr="https://paraninos.org/wp-content/uploads/2019/02/P191b63d92e037e00ac291525232abe1207.pn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06" t="50909" r="20369" b="2755"/>
          <a:stretch/>
        </p:blipFill>
        <p:spPr bwMode="auto">
          <a:xfrm>
            <a:off x="836712" y="269929"/>
            <a:ext cx="1867272" cy="281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paraninos.org/wp-content/uploads/2019/02/P191b63d92e037e00ac291525232abe1207.pn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5" t="3982" r="69279" b="53084"/>
          <a:stretch/>
        </p:blipFill>
        <p:spPr bwMode="auto">
          <a:xfrm>
            <a:off x="4144644" y="293410"/>
            <a:ext cx="2024744" cy="2764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paraninos.org/wp-content/uploads/2019/02/P19cartas-con-P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9F9F8"/>
              </a:clrFrom>
              <a:clrTo>
                <a:srgbClr val="F9F9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5" t="52931" r="78412" b="27204"/>
          <a:stretch/>
        </p:blipFill>
        <p:spPr bwMode="auto">
          <a:xfrm>
            <a:off x="4298776" y="5407188"/>
            <a:ext cx="1938536" cy="27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Resultado de imagen de piano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36" y="5169024"/>
            <a:ext cx="2340000" cy="289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35 CuadroTexto"/>
          <p:cNvSpPr txBox="1"/>
          <p:nvPr/>
        </p:nvSpPr>
        <p:spPr>
          <a:xfrm>
            <a:off x="404664" y="3512840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pu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1958103" y="3512840"/>
            <a:ext cx="10388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pa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8" name="37 CuadroTexto"/>
          <p:cNvSpPr txBox="1"/>
          <p:nvPr/>
        </p:nvSpPr>
        <p:spPr>
          <a:xfrm>
            <a:off x="3908862" y="3512840"/>
            <a:ext cx="10323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po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5414489" y="3512840"/>
            <a:ext cx="10388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pi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422848" y="8513067"/>
            <a:ext cx="11339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pi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1958103" y="8513067"/>
            <a:ext cx="10388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pa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3879234" y="8499116"/>
            <a:ext cx="11339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pu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3" name="42 CuadroTexto"/>
          <p:cNvSpPr txBox="1"/>
          <p:nvPr/>
        </p:nvSpPr>
        <p:spPr>
          <a:xfrm>
            <a:off x="5414489" y="8499116"/>
            <a:ext cx="10388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pi</a:t>
            </a:r>
            <a:endParaRPr lang="es-ES" sz="4400" dirty="0">
              <a:latin typeface="Massaller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5011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0" name="Picture 6" descr="Resultado de imagen de polo helad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4" y="5241352"/>
            <a:ext cx="3392878" cy="29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2" name="Picture 8" descr="Resultado de imagen de piedra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7"/>
          <a:stretch/>
        </p:blipFill>
        <p:spPr bwMode="auto">
          <a:xfrm>
            <a:off x="3717032" y="5507751"/>
            <a:ext cx="2885358" cy="2342787"/>
          </a:xfrm>
          <a:prstGeom prst="rect">
            <a:avLst/>
          </a:prstGeom>
          <a:noFill/>
          <a:ln cap="rnd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26626" name="Picture 2" descr="Resultado de imagen de piña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67" t="5411" r="33666" b="6505"/>
          <a:stretch/>
        </p:blipFill>
        <p:spPr bwMode="auto">
          <a:xfrm rot="19441930">
            <a:off x="960354" y="348352"/>
            <a:ext cx="1692000" cy="2948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Resultado de imagen de perro dibujo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040" y="352522"/>
            <a:ext cx="2593060" cy="2647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34 CuadroTexto"/>
          <p:cNvSpPr txBox="1"/>
          <p:nvPr/>
        </p:nvSpPr>
        <p:spPr>
          <a:xfrm>
            <a:off x="404664" y="3512840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po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6" name="35 CuadroTexto"/>
          <p:cNvSpPr txBox="1"/>
          <p:nvPr/>
        </p:nvSpPr>
        <p:spPr>
          <a:xfrm>
            <a:off x="2030113" y="3512840"/>
            <a:ext cx="10388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pi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861048" y="3512839"/>
            <a:ext cx="10323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pa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8" name="37 CuadroTexto"/>
          <p:cNvSpPr txBox="1"/>
          <p:nvPr/>
        </p:nvSpPr>
        <p:spPr>
          <a:xfrm>
            <a:off x="5366675" y="3512839"/>
            <a:ext cx="10388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pe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422848" y="8513067"/>
            <a:ext cx="11339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po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1958103" y="8513067"/>
            <a:ext cx="10388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pa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3951242" y="8499116"/>
            <a:ext cx="10619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pi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5414489" y="8499116"/>
            <a:ext cx="10388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pa</a:t>
            </a:r>
            <a:endParaRPr lang="es-ES" sz="4400" dirty="0">
              <a:latin typeface="Massaller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199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8" y="325189"/>
            <a:ext cx="2086564" cy="2683595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96" b="17233"/>
          <a:stretch/>
        </p:blipFill>
        <p:spPr>
          <a:xfrm>
            <a:off x="3680688" y="920552"/>
            <a:ext cx="2924944" cy="194421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56" y="5217868"/>
            <a:ext cx="2759468" cy="2759468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0" r="18500"/>
          <a:stretch/>
        </p:blipFill>
        <p:spPr>
          <a:xfrm>
            <a:off x="3933056" y="5153472"/>
            <a:ext cx="2395915" cy="3039888"/>
          </a:xfrm>
          <a:prstGeom prst="rect">
            <a:avLst/>
          </a:prstGeom>
        </p:spPr>
      </p:pic>
      <p:sp>
        <p:nvSpPr>
          <p:cNvPr id="35" name="34 CuadroTexto"/>
          <p:cNvSpPr txBox="1"/>
          <p:nvPr/>
        </p:nvSpPr>
        <p:spPr>
          <a:xfrm>
            <a:off x="260648" y="3512840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>
                <a:latin typeface="Massallera" panose="02000000000000000000" pitchFamily="2" charset="0"/>
              </a:rPr>
              <a:t>m</a:t>
            </a:r>
            <a:r>
              <a:rPr lang="es-ES" sz="4400" dirty="0" err="1" smtClean="0">
                <a:latin typeface="Massallera" panose="02000000000000000000" pitchFamily="2" charset="0"/>
              </a:rPr>
              <a:t>o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6" name="35 CuadroTexto"/>
          <p:cNvSpPr txBox="1"/>
          <p:nvPr/>
        </p:nvSpPr>
        <p:spPr>
          <a:xfrm>
            <a:off x="1809008" y="3512840"/>
            <a:ext cx="1331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ma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789216" y="3512839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>
                <a:latin typeface="Massallera" panose="02000000000000000000" pitchFamily="2" charset="0"/>
              </a:rPr>
              <a:t>m</a:t>
            </a:r>
            <a:r>
              <a:rPr lang="es-ES" sz="4400" dirty="0" err="1" smtClean="0">
                <a:latin typeface="Massallera" panose="02000000000000000000" pitchFamily="2" charset="0"/>
              </a:rPr>
              <a:t>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8" name="37 CuadroTexto"/>
          <p:cNvSpPr txBox="1"/>
          <p:nvPr/>
        </p:nvSpPr>
        <p:spPr>
          <a:xfrm>
            <a:off x="5301208" y="3512839"/>
            <a:ext cx="13379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>
                <a:latin typeface="Massallera" panose="02000000000000000000" pitchFamily="2" charset="0"/>
              </a:rPr>
              <a:t>m</a:t>
            </a:r>
            <a:r>
              <a:rPr lang="es-ES" sz="4400" dirty="0" smtClean="0">
                <a:latin typeface="Massallera" panose="02000000000000000000" pitchFamily="2" charset="0"/>
              </a:rPr>
              <a:t>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260648" y="8513067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>
                <a:latin typeface="Massallera" panose="02000000000000000000" pitchFamily="2" charset="0"/>
              </a:rPr>
              <a:t>m</a:t>
            </a:r>
            <a:r>
              <a:rPr lang="es-ES" sz="4400" dirty="0" err="1" smtClean="0">
                <a:latin typeface="Massallera" panose="02000000000000000000" pitchFamily="2" charset="0"/>
              </a:rPr>
              <a:t>o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1814087" y="8513067"/>
            <a:ext cx="1254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mi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3752696" y="8499116"/>
            <a:ext cx="133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>
                <a:latin typeface="Massallera" panose="02000000000000000000" pitchFamily="2" charset="0"/>
              </a:rPr>
              <a:t>m</a:t>
            </a:r>
            <a:r>
              <a:rPr lang="es-ES" sz="4400" dirty="0" smtClean="0">
                <a:latin typeface="Massallera" panose="02000000000000000000" pitchFamily="2" charset="0"/>
              </a:rPr>
              <a:t>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5265369" y="8499116"/>
            <a:ext cx="1367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mo</a:t>
            </a:r>
            <a:endParaRPr lang="es-ES" sz="4400" dirty="0">
              <a:latin typeface="Massaller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132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0" b="15000"/>
          <a:stretch/>
        </p:blipFill>
        <p:spPr>
          <a:xfrm>
            <a:off x="188640" y="815447"/>
            <a:ext cx="3024336" cy="1905305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087" y="272480"/>
            <a:ext cx="1805241" cy="2714648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5771257"/>
            <a:ext cx="2963092" cy="1990055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9376" y="5529064"/>
            <a:ext cx="2857976" cy="2328290"/>
          </a:xfrm>
          <a:prstGeom prst="rect">
            <a:avLst/>
          </a:prstGeom>
        </p:spPr>
      </p:pic>
      <p:sp>
        <p:nvSpPr>
          <p:cNvPr id="43" name="34 CuadroTexto"/>
          <p:cNvSpPr txBox="1"/>
          <p:nvPr/>
        </p:nvSpPr>
        <p:spPr>
          <a:xfrm>
            <a:off x="260648" y="3512840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m</a:t>
            </a:r>
            <a:r>
              <a:rPr lang="es-ES" sz="4400" dirty="0">
                <a:latin typeface="Massallera" panose="02000000000000000000" pitchFamily="2" charset="0"/>
              </a:rPr>
              <a:t>i</a:t>
            </a:r>
          </a:p>
        </p:txBody>
      </p:sp>
      <p:sp>
        <p:nvSpPr>
          <p:cNvPr id="44" name="35 CuadroTexto"/>
          <p:cNvSpPr txBox="1"/>
          <p:nvPr/>
        </p:nvSpPr>
        <p:spPr>
          <a:xfrm>
            <a:off x="1736296" y="3512840"/>
            <a:ext cx="1404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mu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5" name="36 CuadroTexto"/>
          <p:cNvSpPr txBox="1"/>
          <p:nvPr/>
        </p:nvSpPr>
        <p:spPr>
          <a:xfrm>
            <a:off x="3789040" y="3512839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me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6" name="37 CuadroTexto"/>
          <p:cNvSpPr txBox="1"/>
          <p:nvPr/>
        </p:nvSpPr>
        <p:spPr>
          <a:xfrm>
            <a:off x="5301208" y="3512839"/>
            <a:ext cx="13379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mi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7" name="38 CuadroTexto"/>
          <p:cNvSpPr txBox="1"/>
          <p:nvPr/>
        </p:nvSpPr>
        <p:spPr>
          <a:xfrm>
            <a:off x="260648" y="8513067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m</a:t>
            </a:r>
            <a:r>
              <a:rPr lang="es-ES" sz="4400" dirty="0" err="1">
                <a:latin typeface="Massallera" panose="02000000000000000000" pitchFamily="2" charset="0"/>
              </a:rPr>
              <a:t>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8" name="39 CuadroTexto"/>
          <p:cNvSpPr txBox="1"/>
          <p:nvPr/>
        </p:nvSpPr>
        <p:spPr>
          <a:xfrm>
            <a:off x="1814087" y="8513067"/>
            <a:ext cx="1254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mo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9" name="40 CuadroTexto"/>
          <p:cNvSpPr txBox="1"/>
          <p:nvPr/>
        </p:nvSpPr>
        <p:spPr>
          <a:xfrm>
            <a:off x="3644673" y="8499116"/>
            <a:ext cx="14405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m</a:t>
            </a:r>
            <a:r>
              <a:rPr lang="es-ES" sz="4400" dirty="0">
                <a:latin typeface="Massallera" panose="02000000000000000000" pitchFamily="2" charset="0"/>
              </a:rPr>
              <a:t>u</a:t>
            </a:r>
          </a:p>
        </p:txBody>
      </p:sp>
      <p:sp>
        <p:nvSpPr>
          <p:cNvPr id="50" name="41 CuadroTexto"/>
          <p:cNvSpPr txBox="1"/>
          <p:nvPr/>
        </p:nvSpPr>
        <p:spPr>
          <a:xfrm>
            <a:off x="5265369" y="8499116"/>
            <a:ext cx="1367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mo</a:t>
            </a:r>
            <a:endParaRPr lang="es-ES" sz="4400" dirty="0">
              <a:latin typeface="Massaller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349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64" y="451840"/>
            <a:ext cx="2527054" cy="248493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788" y="322012"/>
            <a:ext cx="2671556" cy="2671556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2" b="3229"/>
          <a:stretch/>
        </p:blipFill>
        <p:spPr>
          <a:xfrm rot="1766993">
            <a:off x="886036" y="5174624"/>
            <a:ext cx="1779364" cy="2988000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2" t="8689" r="10818" b="6623"/>
          <a:stretch/>
        </p:blipFill>
        <p:spPr>
          <a:xfrm>
            <a:off x="3824377" y="5165228"/>
            <a:ext cx="2520280" cy="2952329"/>
          </a:xfrm>
          <a:prstGeom prst="rect">
            <a:avLst/>
          </a:prstGeom>
        </p:spPr>
      </p:pic>
      <p:sp>
        <p:nvSpPr>
          <p:cNvPr id="44" name="34 CuadroTexto"/>
          <p:cNvSpPr txBox="1"/>
          <p:nvPr/>
        </p:nvSpPr>
        <p:spPr>
          <a:xfrm>
            <a:off x="260648" y="3512840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m</a:t>
            </a:r>
            <a:r>
              <a:rPr lang="es-ES" sz="4400" dirty="0">
                <a:latin typeface="Massallera" panose="02000000000000000000" pitchFamily="2" charset="0"/>
              </a:rPr>
              <a:t>e</a:t>
            </a:r>
          </a:p>
        </p:txBody>
      </p:sp>
      <p:sp>
        <p:nvSpPr>
          <p:cNvPr id="45" name="35 CuadroTexto"/>
          <p:cNvSpPr txBox="1"/>
          <p:nvPr/>
        </p:nvSpPr>
        <p:spPr>
          <a:xfrm>
            <a:off x="1809008" y="3512840"/>
            <a:ext cx="1331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mo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6" name="36 CuadroTexto"/>
          <p:cNvSpPr txBox="1"/>
          <p:nvPr/>
        </p:nvSpPr>
        <p:spPr>
          <a:xfrm>
            <a:off x="3717031" y="3512839"/>
            <a:ext cx="14098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mu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7" name="37 CuadroTexto"/>
          <p:cNvSpPr txBox="1"/>
          <p:nvPr/>
        </p:nvSpPr>
        <p:spPr>
          <a:xfrm>
            <a:off x="5301208" y="3512839"/>
            <a:ext cx="13379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m</a:t>
            </a:r>
            <a:r>
              <a:rPr lang="es-ES" sz="4400" dirty="0">
                <a:latin typeface="Massallera" panose="02000000000000000000" pitchFamily="2" charset="0"/>
              </a:rPr>
              <a:t>i</a:t>
            </a:r>
          </a:p>
        </p:txBody>
      </p:sp>
      <p:sp>
        <p:nvSpPr>
          <p:cNvPr id="48" name="38 CuadroTexto"/>
          <p:cNvSpPr txBox="1"/>
          <p:nvPr/>
        </p:nvSpPr>
        <p:spPr>
          <a:xfrm>
            <a:off x="260648" y="8513067"/>
            <a:ext cx="14034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m</a:t>
            </a:r>
            <a:r>
              <a:rPr lang="es-ES" sz="4400" dirty="0" err="1">
                <a:latin typeface="Massallera" panose="02000000000000000000" pitchFamily="2" charset="0"/>
              </a:rPr>
              <a:t>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9" name="39 CuadroTexto"/>
          <p:cNvSpPr txBox="1"/>
          <p:nvPr/>
        </p:nvSpPr>
        <p:spPr>
          <a:xfrm>
            <a:off x="1700632" y="8513067"/>
            <a:ext cx="14341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mu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50" name="40 CuadroTexto"/>
          <p:cNvSpPr txBox="1"/>
          <p:nvPr/>
        </p:nvSpPr>
        <p:spPr>
          <a:xfrm>
            <a:off x="3752696" y="8499116"/>
            <a:ext cx="133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>
                <a:latin typeface="Massallera" panose="02000000000000000000" pitchFamily="2" charset="0"/>
              </a:rPr>
              <a:t>m</a:t>
            </a:r>
            <a:r>
              <a:rPr lang="es-ES" sz="4400" dirty="0" smtClean="0">
                <a:latin typeface="Massallera" panose="02000000000000000000" pitchFamily="2" charset="0"/>
              </a:rPr>
              <a:t>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51" name="41 CuadroTexto"/>
          <p:cNvSpPr txBox="1"/>
          <p:nvPr/>
        </p:nvSpPr>
        <p:spPr>
          <a:xfrm>
            <a:off x="5265369" y="8499116"/>
            <a:ext cx="1367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ma</a:t>
            </a:r>
            <a:endParaRPr lang="es-ES" sz="4400" dirty="0">
              <a:latin typeface="Massaller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8354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21" t="9056" r="18500" b="10335"/>
          <a:stretch/>
        </p:blipFill>
        <p:spPr>
          <a:xfrm>
            <a:off x="257414" y="272480"/>
            <a:ext cx="2969998" cy="2808312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032" y="272480"/>
            <a:ext cx="2843976" cy="284397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01" b="32749"/>
          <a:stretch/>
        </p:blipFill>
        <p:spPr>
          <a:xfrm>
            <a:off x="235491" y="5210668"/>
            <a:ext cx="2894266" cy="283760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216" y="5536548"/>
            <a:ext cx="3117152" cy="2080748"/>
          </a:xfrm>
          <a:prstGeom prst="rect">
            <a:avLst/>
          </a:prstGeom>
        </p:spPr>
      </p:pic>
      <p:sp>
        <p:nvSpPr>
          <p:cNvPr id="43" name="34 CuadroTexto"/>
          <p:cNvSpPr txBox="1"/>
          <p:nvPr/>
        </p:nvSpPr>
        <p:spPr>
          <a:xfrm>
            <a:off x="260648" y="3512840"/>
            <a:ext cx="13679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m</a:t>
            </a:r>
            <a:r>
              <a:rPr lang="es-ES" sz="4400" dirty="0">
                <a:latin typeface="Massallera" panose="02000000000000000000" pitchFamily="2" charset="0"/>
              </a:rPr>
              <a:t>e</a:t>
            </a:r>
          </a:p>
        </p:txBody>
      </p:sp>
      <p:sp>
        <p:nvSpPr>
          <p:cNvPr id="44" name="35 CuadroTexto"/>
          <p:cNvSpPr txBox="1"/>
          <p:nvPr/>
        </p:nvSpPr>
        <p:spPr>
          <a:xfrm>
            <a:off x="1700631" y="3512840"/>
            <a:ext cx="14403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mu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5" name="36 CuadroTexto"/>
          <p:cNvSpPr txBox="1"/>
          <p:nvPr/>
        </p:nvSpPr>
        <p:spPr>
          <a:xfrm>
            <a:off x="3624216" y="3512839"/>
            <a:ext cx="153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m</a:t>
            </a:r>
            <a:r>
              <a:rPr lang="es-ES" sz="4400" dirty="0">
                <a:latin typeface="Massallera" panose="02000000000000000000" pitchFamily="2" charset="0"/>
              </a:rPr>
              <a:t>u</a:t>
            </a:r>
          </a:p>
        </p:txBody>
      </p:sp>
      <p:sp>
        <p:nvSpPr>
          <p:cNvPr id="46" name="37 CuadroTexto"/>
          <p:cNvSpPr txBox="1"/>
          <p:nvPr/>
        </p:nvSpPr>
        <p:spPr>
          <a:xfrm>
            <a:off x="5301208" y="3512839"/>
            <a:ext cx="13379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m</a:t>
            </a:r>
            <a:r>
              <a:rPr lang="es-ES" sz="4400" dirty="0">
                <a:latin typeface="Massallera" panose="02000000000000000000" pitchFamily="2" charset="0"/>
              </a:rPr>
              <a:t>i</a:t>
            </a:r>
          </a:p>
        </p:txBody>
      </p:sp>
      <p:sp>
        <p:nvSpPr>
          <p:cNvPr id="47" name="38 CuadroTexto"/>
          <p:cNvSpPr txBox="1"/>
          <p:nvPr/>
        </p:nvSpPr>
        <p:spPr>
          <a:xfrm>
            <a:off x="260648" y="8513067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err="1" smtClean="0">
                <a:latin typeface="Massallera" panose="02000000000000000000" pitchFamily="2" charset="0"/>
              </a:rPr>
              <a:t>ma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8" name="39 CuadroTexto"/>
          <p:cNvSpPr txBox="1"/>
          <p:nvPr/>
        </p:nvSpPr>
        <p:spPr>
          <a:xfrm>
            <a:off x="1814087" y="8513067"/>
            <a:ext cx="1254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mi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9" name="40 CuadroTexto"/>
          <p:cNvSpPr txBox="1"/>
          <p:nvPr/>
        </p:nvSpPr>
        <p:spPr>
          <a:xfrm>
            <a:off x="3752696" y="8499116"/>
            <a:ext cx="133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m</a:t>
            </a:r>
            <a:r>
              <a:rPr lang="es-ES" sz="4400" dirty="0">
                <a:latin typeface="Massallera" panose="02000000000000000000" pitchFamily="2" charset="0"/>
              </a:rPr>
              <a:t>e</a:t>
            </a:r>
          </a:p>
        </p:txBody>
      </p:sp>
      <p:sp>
        <p:nvSpPr>
          <p:cNvPr id="50" name="41 CuadroTexto"/>
          <p:cNvSpPr txBox="1"/>
          <p:nvPr/>
        </p:nvSpPr>
        <p:spPr>
          <a:xfrm>
            <a:off x="5265369" y="8499116"/>
            <a:ext cx="1367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 smtClean="0">
                <a:latin typeface="Massallera" panose="02000000000000000000" pitchFamily="2" charset="0"/>
              </a:rPr>
              <a:t>mi</a:t>
            </a:r>
            <a:endParaRPr lang="es-ES" sz="4400" dirty="0">
              <a:latin typeface="Massaller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07697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44624" y="72008"/>
            <a:ext cx="3276000" cy="4824000"/>
            <a:chOff x="44624" y="72008"/>
            <a:chExt cx="3276000" cy="4824000"/>
          </a:xfrm>
        </p:grpSpPr>
        <p:grpSp>
          <p:nvGrpSpPr>
            <p:cNvPr id="11" name="10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9" name="8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6" name="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8" name="7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" name="3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2" name="11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3501008" y="72008"/>
            <a:ext cx="3276000" cy="4824000"/>
            <a:chOff x="44624" y="72008"/>
            <a:chExt cx="3276000" cy="4824000"/>
          </a:xfrm>
        </p:grpSpPr>
        <p:grpSp>
          <p:nvGrpSpPr>
            <p:cNvPr id="15" name="14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19" name="18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0" name="19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17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16" name="15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501008" y="5025008"/>
            <a:ext cx="3276000" cy="4824000"/>
            <a:chOff x="44624" y="72008"/>
            <a:chExt cx="3276000" cy="4824000"/>
          </a:xfrm>
        </p:grpSpPr>
        <p:grpSp>
          <p:nvGrpSpPr>
            <p:cNvPr id="22" name="21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24" name="23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26" name="25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7" name="26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24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3" name="22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44624" y="5011057"/>
            <a:ext cx="3276000" cy="4824000"/>
            <a:chOff x="44624" y="72008"/>
            <a:chExt cx="3276000" cy="4824000"/>
          </a:xfrm>
        </p:grpSpPr>
        <p:grpSp>
          <p:nvGrpSpPr>
            <p:cNvPr id="29" name="28 Grupo"/>
            <p:cNvGrpSpPr/>
            <p:nvPr/>
          </p:nvGrpSpPr>
          <p:grpSpPr>
            <a:xfrm>
              <a:off x="44624" y="72008"/>
              <a:ext cx="3276000" cy="4824000"/>
              <a:chOff x="44624" y="0"/>
              <a:chExt cx="3276000" cy="4824000"/>
            </a:xfrm>
          </p:grpSpPr>
          <p:grpSp>
            <p:nvGrpSpPr>
              <p:cNvPr id="31" name="30 Grupo"/>
              <p:cNvGrpSpPr/>
              <p:nvPr/>
            </p:nvGrpSpPr>
            <p:grpSpPr>
              <a:xfrm>
                <a:off x="152976" y="3152800"/>
                <a:ext cx="3060000" cy="1439960"/>
                <a:chOff x="82310" y="2915151"/>
                <a:chExt cx="3172997" cy="1656184"/>
              </a:xfrm>
            </p:grpSpPr>
            <p:sp>
              <p:nvSpPr>
                <p:cNvPr id="33" name="32 Rectángulo redondeado"/>
                <p:cNvSpPr/>
                <p:nvPr/>
              </p:nvSpPr>
              <p:spPr>
                <a:xfrm>
                  <a:off x="82310" y="2915151"/>
                  <a:ext cx="3172997" cy="1656184"/>
                </a:xfrm>
                <a:prstGeom prst="roundRect">
                  <a:avLst/>
                </a:pr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4" name="33 Conector recto"/>
                <p:cNvCxnSpPr/>
                <p:nvPr/>
              </p:nvCxnSpPr>
              <p:spPr>
                <a:xfrm>
                  <a:off x="1687116" y="2915151"/>
                  <a:ext cx="0" cy="165618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31 Rectángulo redondeado"/>
              <p:cNvSpPr/>
              <p:nvPr/>
            </p:nvSpPr>
            <p:spPr>
              <a:xfrm>
                <a:off x="44624" y="0"/>
                <a:ext cx="3276000" cy="4824000"/>
              </a:xfrm>
              <a:prstGeom prst="roundRect">
                <a:avLst/>
              </a:prstGeom>
              <a:noFill/>
              <a:ln w="762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30" name="29 Rectángulo redondeado"/>
            <p:cNvSpPr/>
            <p:nvPr/>
          </p:nvSpPr>
          <p:spPr>
            <a:xfrm>
              <a:off x="152976" y="200472"/>
              <a:ext cx="3060000" cy="2952000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5" name="34 CuadroTexto"/>
          <p:cNvSpPr txBox="1"/>
          <p:nvPr/>
        </p:nvSpPr>
        <p:spPr>
          <a:xfrm>
            <a:off x="260648" y="3512840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lo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6" name="35 CuadroTexto"/>
          <p:cNvSpPr txBox="1"/>
          <p:nvPr/>
        </p:nvSpPr>
        <p:spPr>
          <a:xfrm>
            <a:off x="1809008" y="3512840"/>
            <a:ext cx="1331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>
                <a:latin typeface="Massallera" panose="02000000000000000000" pitchFamily="2" charset="0"/>
              </a:rPr>
              <a:t>l</a:t>
            </a:r>
            <a:r>
              <a:rPr lang="es-ES" sz="4400" dirty="0" smtClean="0">
                <a:latin typeface="Massallera" panose="02000000000000000000" pitchFamily="2" charset="0"/>
              </a:rPr>
              <a:t>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3861048" y="3512839"/>
            <a:ext cx="12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err="1" smtClean="0">
                <a:latin typeface="Massallera" panose="02000000000000000000" pitchFamily="2" charset="0"/>
              </a:rPr>
              <a:t>lu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8" name="37 CuadroTexto"/>
          <p:cNvSpPr txBox="1"/>
          <p:nvPr/>
        </p:nvSpPr>
        <p:spPr>
          <a:xfrm>
            <a:off x="5301208" y="3512839"/>
            <a:ext cx="13379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le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260648" y="8513067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lo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1814087" y="8513067"/>
            <a:ext cx="12548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>
                <a:latin typeface="Massallera" panose="02000000000000000000" pitchFamily="2" charset="0"/>
              </a:rPr>
              <a:t>l</a:t>
            </a:r>
            <a:r>
              <a:rPr lang="es-ES" sz="4400" dirty="0" smtClean="0">
                <a:latin typeface="Massallera" panose="02000000000000000000" pitchFamily="2" charset="0"/>
              </a:rPr>
              <a:t>i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3752696" y="8499116"/>
            <a:ext cx="1332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 smtClean="0">
                <a:latin typeface="Massallera" panose="02000000000000000000" pitchFamily="2" charset="0"/>
              </a:rPr>
              <a:t>la</a:t>
            </a:r>
            <a:endParaRPr lang="es-ES" sz="4400" dirty="0">
              <a:latin typeface="Massallera" panose="02000000000000000000" pitchFamily="2" charset="0"/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5265369" y="8499116"/>
            <a:ext cx="1367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400" dirty="0">
                <a:latin typeface="Massallera" panose="02000000000000000000" pitchFamily="2" charset="0"/>
              </a:rPr>
              <a:t>l</a:t>
            </a:r>
            <a:r>
              <a:rPr lang="es-ES" sz="4400" dirty="0" smtClean="0">
                <a:latin typeface="Massallera" panose="02000000000000000000" pitchFamily="2" charset="0"/>
              </a:rPr>
              <a:t>o</a:t>
            </a:r>
            <a:endParaRPr lang="es-ES" sz="4400" dirty="0">
              <a:latin typeface="Massallera" panose="02000000000000000000" pitchFamily="2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76" y="416496"/>
            <a:ext cx="3048000" cy="2286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8" r="12009"/>
          <a:stretch/>
        </p:blipFill>
        <p:spPr>
          <a:xfrm>
            <a:off x="4054298" y="217963"/>
            <a:ext cx="2255022" cy="2945665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89" y="5099703"/>
            <a:ext cx="3229603" cy="3005769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032" y="5457056"/>
            <a:ext cx="2918298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37404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224</Words>
  <Application>Microsoft Office PowerPoint</Application>
  <PresentationFormat>A4 (210 x 297 mm)</PresentationFormat>
  <Paragraphs>224</Paragraphs>
  <Slides>28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32" baseType="lpstr">
      <vt:lpstr>Arial</vt:lpstr>
      <vt:lpstr>Calibri</vt:lpstr>
      <vt:lpstr>Massallera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Windows</dc:creator>
  <cp:lastModifiedBy>Patricia Muedra</cp:lastModifiedBy>
  <cp:revision>19</cp:revision>
  <dcterms:created xsi:type="dcterms:W3CDTF">2019-05-12T17:57:07Z</dcterms:created>
  <dcterms:modified xsi:type="dcterms:W3CDTF">2019-06-11T12:12:43Z</dcterms:modified>
</cp:coreProperties>
</file>